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8" r:id="rId2"/>
    <p:sldId id="259" r:id="rId3"/>
    <p:sldId id="257" r:id="rId4"/>
    <p:sldId id="261" r:id="rId5"/>
    <p:sldId id="263" r:id="rId6"/>
    <p:sldId id="266" r:id="rId7"/>
    <p:sldId id="267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2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B4164-136C-EF43-99FC-A9110F84FB1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639D4-46BC-BD47-90A7-5104ADFC3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1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6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0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8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0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45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2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5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21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6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2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9E599-59CF-DB40-A2A2-7147E5E05482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8435E-C54D-9E49-8E0E-8958D5AF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0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86086"/>
          </a:xfrm>
        </p:spPr>
        <p:txBody>
          <a:bodyPr>
            <a:normAutofit/>
          </a:bodyPr>
          <a:lstStyle/>
          <a:p>
            <a:r>
              <a:rPr lang="en-US" sz="7200" dirty="0" smtClean="0"/>
              <a:t>Reconstruction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5400" dirty="0" smtClean="0"/>
          </a:p>
          <a:p>
            <a:pPr marL="0" indent="0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5400" dirty="0" smtClean="0"/>
              <a:t>1865-1877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8655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>
                <a:latin typeface="Didot" charset="0"/>
                <a:ea typeface="ＭＳ Ｐゴシック" charset="0"/>
                <a:cs typeface="Didot" charset="0"/>
              </a:rPr>
              <a:t>The Civil War Ends and Reconstruction Begins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4525963"/>
          </a:xfrm>
        </p:spPr>
        <p:txBody>
          <a:bodyPr/>
          <a:lstStyle/>
          <a:p>
            <a:r>
              <a:rPr lang="en-US" sz="2800">
                <a:latin typeface="Didot" charset="0"/>
                <a:ea typeface="ＭＳ Ｐゴシック" charset="0"/>
                <a:cs typeface="Didot" charset="0"/>
              </a:rPr>
              <a:t>1865 the Civil War Ends when the Confederacy surrenders at Appomattox</a:t>
            </a:r>
          </a:p>
          <a:p>
            <a:r>
              <a:rPr lang="en-US" sz="2800">
                <a:latin typeface="Didot" charset="0"/>
                <a:ea typeface="ＭＳ Ｐゴシック" charset="0"/>
                <a:cs typeface="Didot" charset="0"/>
              </a:rPr>
              <a:t>Six months later, the thirteenth amendment is passed making slavery illegal everywhere in the United States.</a:t>
            </a:r>
          </a:p>
          <a:p>
            <a:r>
              <a:rPr lang="en-US" sz="2800">
                <a:latin typeface="Didot" charset="0"/>
                <a:ea typeface="ＭＳ Ｐゴシック" charset="0"/>
                <a:cs typeface="Didot" charset="0"/>
              </a:rPr>
              <a:t>For the first time, with the end of the Civil War and the passing of the thirteenth Amendment, America was wholly free.</a:t>
            </a:r>
          </a:p>
        </p:txBody>
      </p:sp>
      <p:pic>
        <p:nvPicPr>
          <p:cNvPr id="2355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33888"/>
            <a:ext cx="3733800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60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>
                <a:latin typeface="Didot" charset="0"/>
                <a:ea typeface="ＭＳ Ｐゴシック" charset="0"/>
                <a:cs typeface="ＭＳ Ｐゴシック" charset="0"/>
              </a:rPr>
              <a:t>Reconstruction: What is It?</a:t>
            </a:r>
            <a:r>
              <a:rPr lang="en-US" altLang="ja-JP" sz="3600">
                <a:latin typeface="Didot" charset="0"/>
                <a:ea typeface="ＭＳ Ｐゴシック" charset="0"/>
                <a:cs typeface="ＭＳ Ｐゴシック" charset="0"/>
              </a:rPr>
              <a:t/>
            </a:r>
            <a:br>
              <a:rPr lang="en-US" altLang="ja-JP" sz="3600">
                <a:latin typeface="Didot" charset="0"/>
                <a:ea typeface="ＭＳ Ｐゴシック" charset="0"/>
                <a:cs typeface="ＭＳ Ｐゴシック" charset="0"/>
              </a:rPr>
            </a:br>
            <a:endParaRPr lang="en-US">
              <a:latin typeface="Dido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4800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>
                <a:latin typeface="Didot" charset="0"/>
                <a:ea typeface="ＭＳ Ｐゴシック" charset="0"/>
                <a:cs typeface="ＭＳ Ｐゴシック" charset="0"/>
              </a:rPr>
              <a:t>1865-1877</a:t>
            </a:r>
          </a:p>
          <a:p>
            <a:pPr>
              <a:lnSpc>
                <a:spcPct val="90000"/>
              </a:lnSpc>
            </a:pPr>
            <a:r>
              <a:rPr lang="en-US" sz="3600">
                <a:latin typeface="Didot" charset="0"/>
                <a:ea typeface="ＭＳ Ｐゴシック" charset="0"/>
                <a:cs typeface="ＭＳ Ｐゴシック" charset="0"/>
              </a:rPr>
              <a:t>Reconstruction is the period of economic, social, and political transformation of the United States after the Civil War.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latin typeface="Dido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5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1371600"/>
            <a:ext cx="3979862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927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0" y="3175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Didot" charset="0"/>
                <a:ea typeface="ＭＳ Ｐゴシック" charset="0"/>
                <a:cs typeface="Didot" charset="0"/>
              </a:rPr>
              <a:t>The Civil War Ends and Reconstruction Begins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525963"/>
          </a:xfrm>
        </p:spPr>
        <p:txBody>
          <a:bodyPr/>
          <a:lstStyle/>
          <a:p>
            <a:r>
              <a:rPr lang="en-US" sz="2800" dirty="0">
                <a:latin typeface="Didot" charset="0"/>
                <a:ea typeface="ＭＳ Ｐゴシック" charset="0"/>
                <a:cs typeface="Didot" charset="0"/>
              </a:rPr>
              <a:t>But…the death of slavery did not automatically mean the birth of freedom</a:t>
            </a:r>
          </a:p>
          <a:p>
            <a:r>
              <a:rPr lang="en-US" sz="2800" dirty="0">
                <a:latin typeface="Didot" charset="0"/>
                <a:ea typeface="ＭＳ Ｐゴシック" charset="0"/>
                <a:cs typeface="Didot" charset="0"/>
              </a:rPr>
              <a:t>Slavery was done, but would would freedom look like for </a:t>
            </a:r>
            <a:r>
              <a:rPr lang="en-US" sz="2800" dirty="0" smtClean="0">
                <a:latin typeface="Didot" charset="0"/>
                <a:ea typeface="ＭＳ Ｐゴシック" charset="0"/>
                <a:cs typeface="Didot" charset="0"/>
              </a:rPr>
              <a:t>4 million newly </a:t>
            </a:r>
            <a:r>
              <a:rPr lang="en-US" sz="2800" dirty="0">
                <a:latin typeface="Didot" charset="0"/>
                <a:ea typeface="ＭＳ Ｐゴシック" charset="0"/>
                <a:cs typeface="Didot" charset="0"/>
              </a:rPr>
              <a:t>emancipated slaves?</a:t>
            </a:r>
          </a:p>
          <a:p>
            <a:r>
              <a:rPr lang="en-US" sz="2800" dirty="0">
                <a:latin typeface="Didot" charset="0"/>
                <a:ea typeface="ＭＳ Ｐゴシック" charset="0"/>
                <a:cs typeface="Didot" charset="0"/>
              </a:rPr>
              <a:t>During Reconstruction the definition of freedom for African Americans became a terrain of conflict by key groups who would shape the Reconstruction process</a:t>
            </a:r>
          </a:p>
        </p:txBody>
      </p:sp>
      <p:pic>
        <p:nvPicPr>
          <p:cNvPr id="2457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194300"/>
            <a:ext cx="49657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2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Didot" charset="0"/>
                <a:ea typeface="ＭＳ Ｐゴシック" charset="0"/>
                <a:cs typeface="Didot" charset="0"/>
              </a:rPr>
              <a:t>Views of Freedom Influence Reconstruction Plans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>
                <a:latin typeface="Didot" charset="0"/>
                <a:ea typeface="ＭＳ Ｐゴシック" charset="0"/>
                <a:cs typeface="Didot" charset="0"/>
              </a:rPr>
              <a:t>There are 5 plans for Reconstruction that are proposed and/or enacted during the Reconstruction Era</a:t>
            </a:r>
          </a:p>
          <a:p>
            <a:pPr lvl="1"/>
            <a:r>
              <a:rPr lang="en-US" dirty="0">
                <a:latin typeface="Didot" charset="0"/>
                <a:ea typeface="ＭＳ Ｐゴシック" charset="0"/>
                <a:cs typeface="Didot" charset="0"/>
              </a:rPr>
              <a:t>Lincoln’s 10% </a:t>
            </a:r>
            <a:r>
              <a:rPr lang="en-US" dirty="0" smtClean="0">
                <a:latin typeface="Didot" charset="0"/>
                <a:ea typeface="ＭＳ Ｐゴシック" charset="0"/>
                <a:cs typeface="Didot" charset="0"/>
              </a:rPr>
              <a:t>Plan</a:t>
            </a:r>
          </a:p>
          <a:p>
            <a:pPr lvl="1"/>
            <a:r>
              <a:rPr lang="en-US" dirty="0" smtClean="0">
                <a:latin typeface="Didot" charset="0"/>
                <a:ea typeface="ＭＳ Ｐゴシック" charset="0"/>
                <a:cs typeface="Didot" charset="0"/>
              </a:rPr>
              <a:t>Wade-Davis Bill</a:t>
            </a:r>
            <a:endParaRPr lang="en-US" dirty="0">
              <a:latin typeface="Didot" charset="0"/>
              <a:ea typeface="ＭＳ Ｐゴシック" charset="0"/>
              <a:cs typeface="Didot" charset="0"/>
            </a:endParaRPr>
          </a:p>
          <a:p>
            <a:pPr lvl="1"/>
            <a:r>
              <a:rPr lang="en-US" dirty="0" smtClean="0">
                <a:latin typeface="Didot" charset="0"/>
                <a:ea typeface="ＭＳ Ｐゴシック" charset="0"/>
                <a:cs typeface="Didot" charset="0"/>
              </a:rPr>
              <a:t>Presidential </a:t>
            </a:r>
            <a:r>
              <a:rPr lang="en-US" dirty="0" smtClean="0">
                <a:latin typeface="Didot" charset="0"/>
                <a:ea typeface="ＭＳ Ｐゴシック" charset="0"/>
                <a:cs typeface="Didot" charset="0"/>
              </a:rPr>
              <a:t>Reconstruction (Johnson)</a:t>
            </a:r>
            <a:endParaRPr lang="en-US" dirty="0">
              <a:latin typeface="Didot" charset="0"/>
              <a:ea typeface="ＭＳ Ｐゴシック" charset="0"/>
              <a:cs typeface="Didot" charset="0"/>
            </a:endParaRPr>
          </a:p>
          <a:p>
            <a:pPr lvl="1"/>
            <a:r>
              <a:rPr lang="en-US" dirty="0">
                <a:latin typeface="Didot" charset="0"/>
                <a:ea typeface="ＭＳ Ｐゴシック" charset="0"/>
                <a:cs typeface="Didot" charset="0"/>
              </a:rPr>
              <a:t>Radical </a:t>
            </a:r>
            <a:r>
              <a:rPr lang="en-US" dirty="0" smtClean="0">
                <a:latin typeface="Didot" charset="0"/>
                <a:ea typeface="ＭＳ Ｐゴシック" charset="0"/>
                <a:cs typeface="Didot" charset="0"/>
              </a:rPr>
              <a:t>Reconstruction (Congress)</a:t>
            </a:r>
            <a:endParaRPr lang="en-US" dirty="0">
              <a:latin typeface="Didot" charset="0"/>
              <a:ea typeface="ＭＳ Ｐゴシック" charset="0"/>
              <a:cs typeface="Didot" charset="0"/>
            </a:endParaRPr>
          </a:p>
          <a:p>
            <a:pPr lvl="1"/>
            <a:r>
              <a:rPr lang="en-US" dirty="0">
                <a:latin typeface="Didot" charset="0"/>
                <a:ea typeface="ＭＳ Ｐゴシック" charset="0"/>
                <a:cs typeface="Didot" charset="0"/>
              </a:rPr>
              <a:t>Military Reconstruction</a:t>
            </a:r>
          </a:p>
          <a:p>
            <a:pPr marL="0" indent="0">
              <a:buNone/>
            </a:pPr>
            <a:endParaRPr lang="en-US" dirty="0">
              <a:latin typeface="Didot" charset="0"/>
              <a:ea typeface="ＭＳ Ｐゴシック" charset="0"/>
              <a:cs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0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>
                <a:latin typeface="Didot" charset="0"/>
                <a:ea typeface="ＭＳ Ｐゴシック" charset="0"/>
                <a:cs typeface="Didot" charset="0"/>
              </a:rPr>
              <a:t>Lincoln is Assassinated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/>
          <a:lstStyle/>
          <a:p>
            <a:r>
              <a:rPr lang="en-US">
                <a:latin typeface="Didot" charset="0"/>
                <a:ea typeface="ＭＳ Ｐゴシック" charset="0"/>
                <a:cs typeface="Didot" charset="0"/>
              </a:rPr>
              <a:t>Question is rendered moot with Lincoln’s assassination in April 1865</a:t>
            </a:r>
          </a:p>
          <a:p>
            <a:r>
              <a:rPr lang="en-US">
                <a:latin typeface="Didot" charset="0"/>
                <a:ea typeface="ＭＳ Ｐゴシック" charset="0"/>
                <a:cs typeface="Didot" charset="0"/>
              </a:rPr>
              <a:t>Upon his assassination his Vice President Andrew Johnson comes to office, with yet another vision of Reconstruction…</a:t>
            </a:r>
          </a:p>
        </p:txBody>
      </p:sp>
      <p:pic>
        <p:nvPicPr>
          <p:cNvPr id="3481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83025"/>
            <a:ext cx="33528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24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1750"/>
            <a:ext cx="8229600" cy="1143000"/>
          </a:xfrm>
        </p:spPr>
        <p:txBody>
          <a:bodyPr/>
          <a:lstStyle/>
          <a:p>
            <a:r>
              <a:rPr lang="en-US">
                <a:latin typeface="Didot" charset="0"/>
                <a:ea typeface="ＭＳ Ｐゴシック" charset="0"/>
                <a:cs typeface="Didot" charset="0"/>
              </a:rPr>
              <a:t>Andrew Johnson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6096000" cy="4525963"/>
          </a:xfrm>
        </p:spPr>
        <p:txBody>
          <a:bodyPr>
            <a:normAutofit fontScale="92500"/>
          </a:bodyPr>
          <a:lstStyle/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1808-1875</a:t>
            </a:r>
          </a:p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Born into poverty in N.C.</a:t>
            </a:r>
          </a:p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Moved to Tennessee and rose up the political ranks</a:t>
            </a:r>
          </a:p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Lincoln made him military governor of Tennessee</a:t>
            </a:r>
          </a:p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Chosen by Lincoln to serve as VP when Lincoln ran for reelection in 1864</a:t>
            </a:r>
          </a:p>
          <a:p>
            <a:pPr lvl="1"/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Gesture of good faith to the South</a:t>
            </a:r>
          </a:p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Viewed himself as the champion of the yeoman and a foe of the planter class whom he described as a “bloated, corrupted aristocracy.”  </a:t>
            </a:r>
          </a:p>
          <a:p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Personality</a:t>
            </a:r>
          </a:p>
          <a:p>
            <a:pPr lvl="1"/>
            <a:r>
              <a:rPr lang="en-US" sz="2100">
                <a:latin typeface="Didot" charset="0"/>
                <a:ea typeface="ＭＳ Ｐゴシック" charset="0"/>
                <a:cs typeface="Didot" charset="0"/>
              </a:rPr>
              <a:t>Stubborn, intolerable of criticism, unable to compromise, racist</a:t>
            </a:r>
          </a:p>
        </p:txBody>
      </p:sp>
      <p:pic>
        <p:nvPicPr>
          <p:cNvPr id="3584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1752600"/>
            <a:ext cx="279400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79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Cards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information on the packet fill in your section of the report card and evaluate that plan of Reconstruction.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445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341</Words>
  <Application>Microsoft Macintosh PowerPoint</Application>
  <PresentationFormat>On-screen Show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Reconstruction</vt:lpstr>
      <vt:lpstr>The Civil War Ends and Reconstruction Begins</vt:lpstr>
      <vt:lpstr>Reconstruction: What is It? </vt:lpstr>
      <vt:lpstr>The Civil War Ends and Reconstruction Begins</vt:lpstr>
      <vt:lpstr>Views of Freedom Influence Reconstruction Plans</vt:lpstr>
      <vt:lpstr>Lincoln is Assassinated</vt:lpstr>
      <vt:lpstr>Andrew Johnson</vt:lpstr>
      <vt:lpstr>Report Cards </vt:lpstr>
    </vt:vector>
  </TitlesOfParts>
  <Company>WHS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Civil War Ends and Reconstruction Begins</dc:title>
  <dc:creator>Crystal Bartels</dc:creator>
  <cp:lastModifiedBy>WPS</cp:lastModifiedBy>
  <cp:revision>4</cp:revision>
  <dcterms:created xsi:type="dcterms:W3CDTF">2014-10-14T16:03:55Z</dcterms:created>
  <dcterms:modified xsi:type="dcterms:W3CDTF">2015-10-26T01:02:44Z</dcterms:modified>
</cp:coreProperties>
</file>